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23412450" cy="146304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3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D98130-0640-48BD-809F-B9DC9710123E}" v="493" dt="2024-01-18T21:04:30.4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26556" y="2394374"/>
            <a:ext cx="17559338" cy="5093547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926556" y="7684348"/>
            <a:ext cx="17559338" cy="3532292"/>
          </a:xfrm>
        </p:spPr>
        <p:txBody>
          <a:bodyPr/>
          <a:lstStyle>
            <a:lvl1pPr marL="0" indent="0" algn="ctr">
              <a:buNone/>
              <a:defRPr sz="960"/>
            </a:lvl1pPr>
            <a:lvl2pPr marL="182880" indent="0" algn="ctr">
              <a:buNone/>
              <a:defRPr sz="800"/>
            </a:lvl2pPr>
            <a:lvl3pPr marL="365760" indent="0" algn="ctr">
              <a:buNone/>
              <a:defRPr sz="720"/>
            </a:lvl3pPr>
            <a:lvl4pPr marL="548640" indent="0" algn="ctr">
              <a:buNone/>
              <a:defRPr sz="640"/>
            </a:lvl4pPr>
            <a:lvl5pPr marL="731520" indent="0" algn="ctr">
              <a:buNone/>
              <a:defRPr sz="640"/>
            </a:lvl5pPr>
            <a:lvl6pPr marL="914400" indent="0" algn="ctr">
              <a:buNone/>
              <a:defRPr sz="640"/>
            </a:lvl6pPr>
            <a:lvl7pPr marL="1097280" indent="0" algn="ctr">
              <a:buNone/>
              <a:defRPr sz="640"/>
            </a:lvl7pPr>
            <a:lvl8pPr marL="1280160" indent="0" algn="ctr">
              <a:buNone/>
              <a:defRPr sz="640"/>
            </a:lvl8pPr>
            <a:lvl9pPr marL="1463040" indent="0" algn="ctr">
              <a:buNone/>
              <a:defRPr sz="64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18/01/2024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18/01/2024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6754536" y="778933"/>
            <a:ext cx="5048310" cy="1239858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609608" y="778933"/>
            <a:ext cx="14852273" cy="1239858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18/01/2024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18/01/2024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97414" y="3647446"/>
            <a:ext cx="20193238" cy="6085839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97414" y="9790860"/>
            <a:ext cx="20193238" cy="3200399"/>
          </a:xfrm>
        </p:spPr>
        <p:txBody>
          <a:bodyPr/>
          <a:lstStyle>
            <a:lvl1pPr marL="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1pPr>
            <a:lvl2pPr marL="18288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2pPr>
            <a:lvl3pPr marL="365760" indent="0">
              <a:buNone/>
              <a:defRPr sz="720">
                <a:solidFill>
                  <a:schemeClr val="tx1">
                    <a:tint val="75000"/>
                  </a:schemeClr>
                </a:solidFill>
              </a:defRPr>
            </a:lvl3pPr>
            <a:lvl4pPr marL="54864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4pPr>
            <a:lvl5pPr marL="73152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5pPr>
            <a:lvl6pPr marL="91440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6pPr>
            <a:lvl7pPr marL="109728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7pPr>
            <a:lvl8pPr marL="128016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8pPr>
            <a:lvl9pPr marL="146304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18/01/2024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609606" y="3894667"/>
            <a:ext cx="9950291" cy="9282854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1852553" y="3894667"/>
            <a:ext cx="9950291" cy="9282854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18/01/2024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12655" y="778936"/>
            <a:ext cx="20193238" cy="2827868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12658" y="3586481"/>
            <a:ext cx="9904563" cy="1757679"/>
          </a:xfrm>
        </p:spPr>
        <p:txBody>
          <a:bodyPr anchor="b"/>
          <a:lstStyle>
            <a:lvl1pPr marL="0" indent="0">
              <a:buNone/>
              <a:defRPr sz="960" b="1"/>
            </a:lvl1pPr>
            <a:lvl2pPr marL="182880" indent="0">
              <a:buNone/>
              <a:defRPr sz="800" b="1"/>
            </a:lvl2pPr>
            <a:lvl3pPr marL="365760" indent="0">
              <a:buNone/>
              <a:defRPr sz="720" b="1"/>
            </a:lvl3pPr>
            <a:lvl4pPr marL="548640" indent="0">
              <a:buNone/>
              <a:defRPr sz="640" b="1"/>
            </a:lvl4pPr>
            <a:lvl5pPr marL="731520" indent="0">
              <a:buNone/>
              <a:defRPr sz="640" b="1"/>
            </a:lvl5pPr>
            <a:lvl6pPr marL="914400" indent="0">
              <a:buNone/>
              <a:defRPr sz="640" b="1"/>
            </a:lvl6pPr>
            <a:lvl7pPr marL="1097280" indent="0">
              <a:buNone/>
              <a:defRPr sz="640" b="1"/>
            </a:lvl7pPr>
            <a:lvl8pPr marL="1280160" indent="0">
              <a:buNone/>
              <a:defRPr sz="640" b="1"/>
            </a:lvl8pPr>
            <a:lvl9pPr marL="1463040" indent="0">
              <a:buNone/>
              <a:defRPr sz="64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612658" y="5344160"/>
            <a:ext cx="9904563" cy="7860454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1852555" y="3586481"/>
            <a:ext cx="9953341" cy="1757679"/>
          </a:xfrm>
        </p:spPr>
        <p:txBody>
          <a:bodyPr anchor="b"/>
          <a:lstStyle>
            <a:lvl1pPr marL="0" indent="0">
              <a:buNone/>
              <a:defRPr sz="960" b="1"/>
            </a:lvl1pPr>
            <a:lvl2pPr marL="182880" indent="0">
              <a:buNone/>
              <a:defRPr sz="800" b="1"/>
            </a:lvl2pPr>
            <a:lvl3pPr marL="365760" indent="0">
              <a:buNone/>
              <a:defRPr sz="720" b="1"/>
            </a:lvl3pPr>
            <a:lvl4pPr marL="548640" indent="0">
              <a:buNone/>
              <a:defRPr sz="640" b="1"/>
            </a:lvl4pPr>
            <a:lvl5pPr marL="731520" indent="0">
              <a:buNone/>
              <a:defRPr sz="640" b="1"/>
            </a:lvl5pPr>
            <a:lvl6pPr marL="914400" indent="0">
              <a:buNone/>
              <a:defRPr sz="640" b="1"/>
            </a:lvl6pPr>
            <a:lvl7pPr marL="1097280" indent="0">
              <a:buNone/>
              <a:defRPr sz="640" b="1"/>
            </a:lvl7pPr>
            <a:lvl8pPr marL="1280160" indent="0">
              <a:buNone/>
              <a:defRPr sz="640" b="1"/>
            </a:lvl8pPr>
            <a:lvl9pPr marL="1463040" indent="0">
              <a:buNone/>
              <a:defRPr sz="64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1852555" y="5344160"/>
            <a:ext cx="9953341" cy="7860454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18/01/2024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18/01/2024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18/01/2024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12656" y="975360"/>
            <a:ext cx="7551124" cy="3413760"/>
          </a:xfrm>
        </p:spPr>
        <p:txBody>
          <a:bodyPr anchor="b"/>
          <a:lstStyle>
            <a:lvl1pPr>
              <a:defRPr sz="128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953341" y="2106512"/>
            <a:ext cx="11852553" cy="10397067"/>
          </a:xfrm>
        </p:spPr>
        <p:txBody>
          <a:bodyPr/>
          <a:lstStyle>
            <a:lvl1pPr>
              <a:defRPr sz="1280"/>
            </a:lvl1pPr>
            <a:lvl2pPr>
              <a:defRPr sz="1120"/>
            </a:lvl2pPr>
            <a:lvl3pPr>
              <a:defRPr sz="96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12656" y="4389120"/>
            <a:ext cx="7551124" cy="8131388"/>
          </a:xfrm>
        </p:spPr>
        <p:txBody>
          <a:bodyPr/>
          <a:lstStyle>
            <a:lvl1pPr marL="0" indent="0">
              <a:buNone/>
              <a:defRPr sz="640"/>
            </a:lvl1pPr>
            <a:lvl2pPr marL="182880" indent="0">
              <a:buNone/>
              <a:defRPr sz="560"/>
            </a:lvl2pPr>
            <a:lvl3pPr marL="365760" indent="0">
              <a:buNone/>
              <a:defRPr sz="480"/>
            </a:lvl3pPr>
            <a:lvl4pPr marL="548640" indent="0">
              <a:buNone/>
              <a:defRPr sz="400"/>
            </a:lvl4pPr>
            <a:lvl5pPr marL="731520" indent="0">
              <a:buNone/>
              <a:defRPr sz="400"/>
            </a:lvl5pPr>
            <a:lvl6pPr marL="914400" indent="0">
              <a:buNone/>
              <a:defRPr sz="400"/>
            </a:lvl6pPr>
            <a:lvl7pPr marL="1097280" indent="0">
              <a:buNone/>
              <a:defRPr sz="400"/>
            </a:lvl7pPr>
            <a:lvl8pPr marL="1280160" indent="0">
              <a:buNone/>
              <a:defRPr sz="400"/>
            </a:lvl8pPr>
            <a:lvl9pPr marL="1463040" indent="0">
              <a:buNone/>
              <a:defRPr sz="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18/01/2024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12656" y="975360"/>
            <a:ext cx="7551124" cy="3413760"/>
          </a:xfrm>
        </p:spPr>
        <p:txBody>
          <a:bodyPr anchor="b"/>
          <a:lstStyle>
            <a:lvl1pPr>
              <a:defRPr sz="128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9953341" y="2106512"/>
            <a:ext cx="11852553" cy="10397067"/>
          </a:xfrm>
        </p:spPr>
        <p:txBody>
          <a:bodyPr/>
          <a:lstStyle>
            <a:lvl1pPr marL="0" indent="0">
              <a:buNone/>
              <a:defRPr sz="1280"/>
            </a:lvl1pPr>
            <a:lvl2pPr marL="182880" indent="0">
              <a:buNone/>
              <a:defRPr sz="1120"/>
            </a:lvl2pPr>
            <a:lvl3pPr marL="365760" indent="0">
              <a:buNone/>
              <a:defRPr sz="960"/>
            </a:lvl3pPr>
            <a:lvl4pPr marL="548640" indent="0">
              <a:buNone/>
              <a:defRPr sz="800"/>
            </a:lvl4pPr>
            <a:lvl5pPr marL="731520" indent="0">
              <a:buNone/>
              <a:defRPr sz="800"/>
            </a:lvl5pPr>
            <a:lvl6pPr marL="914400" indent="0">
              <a:buNone/>
              <a:defRPr sz="800"/>
            </a:lvl6pPr>
            <a:lvl7pPr marL="1097280" indent="0">
              <a:buNone/>
              <a:defRPr sz="800"/>
            </a:lvl7pPr>
            <a:lvl8pPr marL="1280160" indent="0">
              <a:buNone/>
              <a:defRPr sz="800"/>
            </a:lvl8pPr>
            <a:lvl9pPr marL="1463040" indent="0">
              <a:buNone/>
              <a:defRPr sz="8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12656" y="4389120"/>
            <a:ext cx="7551124" cy="8131388"/>
          </a:xfrm>
        </p:spPr>
        <p:txBody>
          <a:bodyPr/>
          <a:lstStyle>
            <a:lvl1pPr marL="0" indent="0">
              <a:buNone/>
              <a:defRPr sz="640"/>
            </a:lvl1pPr>
            <a:lvl2pPr marL="182880" indent="0">
              <a:buNone/>
              <a:defRPr sz="560"/>
            </a:lvl2pPr>
            <a:lvl3pPr marL="365760" indent="0">
              <a:buNone/>
              <a:defRPr sz="480"/>
            </a:lvl3pPr>
            <a:lvl4pPr marL="548640" indent="0">
              <a:buNone/>
              <a:defRPr sz="400"/>
            </a:lvl4pPr>
            <a:lvl5pPr marL="731520" indent="0">
              <a:buNone/>
              <a:defRPr sz="400"/>
            </a:lvl5pPr>
            <a:lvl6pPr marL="914400" indent="0">
              <a:buNone/>
              <a:defRPr sz="400"/>
            </a:lvl6pPr>
            <a:lvl7pPr marL="1097280" indent="0">
              <a:buNone/>
              <a:defRPr sz="400"/>
            </a:lvl7pPr>
            <a:lvl8pPr marL="1280160" indent="0">
              <a:buNone/>
              <a:defRPr sz="400"/>
            </a:lvl8pPr>
            <a:lvl9pPr marL="1463040" indent="0">
              <a:buNone/>
              <a:defRPr sz="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18/01/2024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609606" y="778936"/>
            <a:ext cx="20193238" cy="28278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9606" y="3894667"/>
            <a:ext cx="20193238" cy="9282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609606" y="13560219"/>
            <a:ext cx="5267801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18/01/2024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7755374" y="13560219"/>
            <a:ext cx="7901702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6535043" y="13560219"/>
            <a:ext cx="5267801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ZoneTexte 18">
            <a:extLst>
              <a:ext uri="{FF2B5EF4-FFF2-40B4-BE49-F238E27FC236}">
                <a16:creationId xmlns:a16="http://schemas.microsoft.com/office/drawing/2014/main" id="{54526581-7154-6CA8-CF48-38BC6E7D823C}"/>
              </a:ext>
            </a:extLst>
          </p:cNvPr>
          <p:cNvSpPr txBox="1"/>
          <p:nvPr/>
        </p:nvSpPr>
        <p:spPr>
          <a:xfrm>
            <a:off x="2703020" y="1918272"/>
            <a:ext cx="18546359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9600" b="1" dirty="0">
                <a:solidFill>
                  <a:srgbClr val="00034F"/>
                </a:solidFill>
                <a:latin typeface="Avenir Next LT Pro"/>
                <a:ea typeface="Calibri"/>
                <a:cs typeface="Calibri"/>
              </a:rPr>
              <a:t>Saisir ici le nom de l'évènement en minuscule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CA2AAD2-BC75-13FF-F5A4-2F13BDE9F928}"/>
              </a:ext>
            </a:extLst>
          </p:cNvPr>
          <p:cNvSpPr/>
          <p:nvPr/>
        </p:nvSpPr>
        <p:spPr>
          <a:xfrm>
            <a:off x="2874044" y="6996182"/>
            <a:ext cx="3305060" cy="70212"/>
          </a:xfrm>
          <a:prstGeom prst="rect">
            <a:avLst/>
          </a:prstGeom>
          <a:solidFill>
            <a:srgbClr val="00034F"/>
          </a:solidFill>
          <a:ln>
            <a:solidFill>
              <a:srgbClr val="00034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CBA03D00-35C9-9685-9A4F-3CC0558553BB}"/>
              </a:ext>
            </a:extLst>
          </p:cNvPr>
          <p:cNvSpPr txBox="1"/>
          <p:nvPr/>
        </p:nvSpPr>
        <p:spPr>
          <a:xfrm>
            <a:off x="2726971" y="5414425"/>
            <a:ext cx="18546359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7000" b="1" dirty="0">
                <a:solidFill>
                  <a:srgbClr val="00034F"/>
                </a:solidFill>
                <a:latin typeface="Avenir Next LT Pro Light"/>
                <a:ea typeface="Calibri"/>
                <a:cs typeface="Calibri"/>
              </a:rPr>
              <a:t>Indiquer ici le lieu en minuscule</a:t>
            </a:r>
            <a:endParaRPr lang="fr-FR" sz="7000" dirty="0">
              <a:latin typeface="Avenir Next LT Pro Ligh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C20D729-A25C-6CE0-6DD7-F5E2883AA4A3}"/>
              </a:ext>
            </a:extLst>
          </p:cNvPr>
          <p:cNvSpPr/>
          <p:nvPr/>
        </p:nvSpPr>
        <p:spPr>
          <a:xfrm>
            <a:off x="2868167" y="8204619"/>
            <a:ext cx="14674431" cy="1180229"/>
          </a:xfrm>
          <a:prstGeom prst="rect">
            <a:avLst/>
          </a:prstGeom>
          <a:solidFill>
            <a:srgbClr val="00034F"/>
          </a:solidFill>
          <a:ln>
            <a:solidFill>
              <a:srgbClr val="00034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4700D3F2-487C-5BB5-C9F6-02B2EF847DED}"/>
              </a:ext>
            </a:extLst>
          </p:cNvPr>
          <p:cNvSpPr txBox="1"/>
          <p:nvPr/>
        </p:nvSpPr>
        <p:spPr>
          <a:xfrm>
            <a:off x="3151530" y="8220255"/>
            <a:ext cx="14184344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7000" b="1" dirty="0">
                <a:solidFill>
                  <a:schemeClr val="bg1"/>
                </a:solidFill>
                <a:latin typeface="Avenir Next LT Pro"/>
                <a:ea typeface="Calibri"/>
                <a:cs typeface="Calibri"/>
              </a:rPr>
              <a:t>SAISIR LA DATE EN MAJUSCULE</a:t>
            </a:r>
            <a:endParaRPr lang="fr-FR" b="1" dirty="0">
              <a:solidFill>
                <a:schemeClr val="bg1"/>
              </a:solidFill>
              <a:latin typeface="Avenir Next LT Pro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50014391-EEA1-6496-D74E-92BBA6C80907}"/>
              </a:ext>
            </a:extLst>
          </p:cNvPr>
          <p:cNvSpPr txBox="1"/>
          <p:nvPr/>
        </p:nvSpPr>
        <p:spPr>
          <a:xfrm>
            <a:off x="2728762" y="10090808"/>
            <a:ext cx="18546359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7000" b="1" dirty="0">
                <a:solidFill>
                  <a:srgbClr val="00034F"/>
                </a:solidFill>
                <a:latin typeface="Avenir Next LT Pro Light"/>
                <a:ea typeface="Calibri"/>
                <a:cs typeface="Calibri"/>
              </a:rPr>
              <a:t>Indiquer l'horaire en minuscule</a:t>
            </a:r>
            <a:endParaRPr lang="fr-FR" sz="7000" dirty="0">
              <a:latin typeface="Avenir Next LT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519D92-5B06-B1AF-5F50-86540A746F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4B7E8918-35A9-9DF5-523A-066C32A7ECD1}"/>
              </a:ext>
            </a:extLst>
          </p:cNvPr>
          <p:cNvSpPr txBox="1"/>
          <p:nvPr/>
        </p:nvSpPr>
        <p:spPr>
          <a:xfrm>
            <a:off x="2703020" y="1918272"/>
            <a:ext cx="18546359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9600" b="1" dirty="0">
                <a:solidFill>
                  <a:srgbClr val="00034F"/>
                </a:solidFill>
                <a:latin typeface="Avenir Next LT Pro"/>
                <a:ea typeface="Calibri"/>
                <a:cs typeface="Calibri"/>
              </a:rPr>
              <a:t>Saisir ici le nom de l'évènement en minuscule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437F526-3872-1497-E9BA-9A98DC5A842C}"/>
              </a:ext>
            </a:extLst>
          </p:cNvPr>
          <p:cNvSpPr/>
          <p:nvPr/>
        </p:nvSpPr>
        <p:spPr>
          <a:xfrm>
            <a:off x="2874044" y="6996182"/>
            <a:ext cx="3305060" cy="70212"/>
          </a:xfrm>
          <a:prstGeom prst="rect">
            <a:avLst/>
          </a:prstGeom>
          <a:solidFill>
            <a:srgbClr val="00034F"/>
          </a:solidFill>
          <a:ln>
            <a:solidFill>
              <a:srgbClr val="00034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4247BAB-211D-2A78-EC11-E5071FB1DD36}"/>
              </a:ext>
            </a:extLst>
          </p:cNvPr>
          <p:cNvSpPr txBox="1"/>
          <p:nvPr/>
        </p:nvSpPr>
        <p:spPr>
          <a:xfrm>
            <a:off x="2726971" y="5414425"/>
            <a:ext cx="18546359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7000" b="1" dirty="0">
                <a:solidFill>
                  <a:srgbClr val="00034F"/>
                </a:solidFill>
                <a:latin typeface="Avenir Next LT Pro Light"/>
                <a:ea typeface="Calibri"/>
                <a:cs typeface="Calibri"/>
              </a:rPr>
              <a:t>Indiquer ici le lieu en minuscule</a:t>
            </a:r>
            <a:endParaRPr lang="fr-FR" sz="7000" dirty="0">
              <a:latin typeface="Avenir Next LT Pro Ligh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D47B36D-1B94-DA36-C914-DEBB3984B77B}"/>
              </a:ext>
            </a:extLst>
          </p:cNvPr>
          <p:cNvSpPr/>
          <p:nvPr/>
        </p:nvSpPr>
        <p:spPr>
          <a:xfrm>
            <a:off x="2868167" y="8204619"/>
            <a:ext cx="14674431" cy="11802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32C88D5-4F2F-30FF-A7C2-2E87E6AA2568}"/>
              </a:ext>
            </a:extLst>
          </p:cNvPr>
          <p:cNvSpPr txBox="1"/>
          <p:nvPr/>
        </p:nvSpPr>
        <p:spPr>
          <a:xfrm>
            <a:off x="3151530" y="8220255"/>
            <a:ext cx="14184344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7000" b="1" dirty="0">
                <a:solidFill>
                  <a:srgbClr val="00034F"/>
                </a:solidFill>
                <a:latin typeface="Avenir Next LT Pro"/>
                <a:ea typeface="Calibri"/>
                <a:cs typeface="Calibri"/>
              </a:rPr>
              <a:t>SAISIR LA DATE EN MAJUSCULE</a:t>
            </a:r>
            <a:endParaRPr lang="fr-FR" b="1">
              <a:solidFill>
                <a:srgbClr val="00034F"/>
              </a:solidFill>
              <a:latin typeface="Avenir Next LT Pro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DE24B31-7C94-311E-5D4D-26BE7D3C1938}"/>
              </a:ext>
            </a:extLst>
          </p:cNvPr>
          <p:cNvSpPr txBox="1"/>
          <p:nvPr/>
        </p:nvSpPr>
        <p:spPr>
          <a:xfrm>
            <a:off x="2728762" y="10090808"/>
            <a:ext cx="18546359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7000" b="1" dirty="0">
                <a:solidFill>
                  <a:srgbClr val="00034F"/>
                </a:solidFill>
                <a:latin typeface="Avenir Next LT Pro Light"/>
                <a:ea typeface="Calibri"/>
                <a:cs typeface="Calibri"/>
              </a:rPr>
              <a:t>Indiquer l'horaire en minuscule</a:t>
            </a:r>
            <a:endParaRPr lang="fr-FR" sz="7000" dirty="0">
              <a:latin typeface="Avenir Next LT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1859200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0F38CB-2636-A616-2E6B-8A57062D0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6DBC8612-2534-517C-8B67-52C98C964EB0}"/>
              </a:ext>
            </a:extLst>
          </p:cNvPr>
          <p:cNvSpPr txBox="1"/>
          <p:nvPr/>
        </p:nvSpPr>
        <p:spPr>
          <a:xfrm>
            <a:off x="2703020" y="1918272"/>
            <a:ext cx="18546359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9600" b="1" dirty="0">
                <a:solidFill>
                  <a:srgbClr val="00034F"/>
                </a:solidFill>
                <a:latin typeface="Avenir Next LT Pro"/>
                <a:ea typeface="Calibri"/>
                <a:cs typeface="Calibri"/>
              </a:rPr>
              <a:t>Saisir ici le nom de l'évènement en minuscule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238CFDB-7F48-89EF-4BFE-8DF9472F6A85}"/>
              </a:ext>
            </a:extLst>
          </p:cNvPr>
          <p:cNvSpPr/>
          <p:nvPr/>
        </p:nvSpPr>
        <p:spPr>
          <a:xfrm>
            <a:off x="2874044" y="6996182"/>
            <a:ext cx="3305060" cy="70212"/>
          </a:xfrm>
          <a:prstGeom prst="rect">
            <a:avLst/>
          </a:prstGeom>
          <a:solidFill>
            <a:srgbClr val="00034F"/>
          </a:solidFill>
          <a:ln>
            <a:solidFill>
              <a:srgbClr val="00034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202F0E8-F361-96F2-C267-6AFF521AF3F4}"/>
              </a:ext>
            </a:extLst>
          </p:cNvPr>
          <p:cNvSpPr txBox="1"/>
          <p:nvPr/>
        </p:nvSpPr>
        <p:spPr>
          <a:xfrm>
            <a:off x="2726971" y="5414425"/>
            <a:ext cx="18546359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7000" b="1" dirty="0">
                <a:solidFill>
                  <a:srgbClr val="00034F"/>
                </a:solidFill>
                <a:latin typeface="Avenir Next LT Pro Light"/>
                <a:ea typeface="Calibri"/>
                <a:cs typeface="Calibri"/>
              </a:rPr>
              <a:t>Indiquer ici le lieu en minuscule</a:t>
            </a:r>
            <a:endParaRPr lang="fr-FR" sz="7000" dirty="0">
              <a:latin typeface="Avenir Next LT Pro Light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A95B6AC-CC0B-82F4-7BBB-F994A244823E}"/>
              </a:ext>
            </a:extLst>
          </p:cNvPr>
          <p:cNvSpPr txBox="1"/>
          <p:nvPr/>
        </p:nvSpPr>
        <p:spPr>
          <a:xfrm>
            <a:off x="2728762" y="10090808"/>
            <a:ext cx="18546359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7000" b="1" dirty="0">
                <a:solidFill>
                  <a:srgbClr val="00034F"/>
                </a:solidFill>
                <a:latin typeface="Avenir Next LT Pro Light"/>
                <a:ea typeface="Calibri"/>
                <a:cs typeface="Calibri"/>
              </a:rPr>
              <a:t>Indiquer l'horaire en minuscule</a:t>
            </a:r>
            <a:endParaRPr lang="fr-FR" sz="7000" dirty="0">
              <a:latin typeface="Avenir Next LT Pro Ligh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AD1D64D-9551-2257-ED32-40630CE67E1D}"/>
              </a:ext>
            </a:extLst>
          </p:cNvPr>
          <p:cNvSpPr/>
          <p:nvPr/>
        </p:nvSpPr>
        <p:spPr>
          <a:xfrm>
            <a:off x="2868167" y="8204619"/>
            <a:ext cx="14674431" cy="11802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6316AE5F-5A47-24C1-9434-34227F56B1D8}"/>
              </a:ext>
            </a:extLst>
          </p:cNvPr>
          <p:cNvSpPr txBox="1"/>
          <p:nvPr/>
        </p:nvSpPr>
        <p:spPr>
          <a:xfrm>
            <a:off x="3151530" y="8220255"/>
            <a:ext cx="14184344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7000" b="1" dirty="0">
                <a:solidFill>
                  <a:srgbClr val="00034F"/>
                </a:solidFill>
                <a:latin typeface="Avenir Next LT Pro"/>
                <a:ea typeface="Calibri"/>
                <a:cs typeface="Calibri"/>
              </a:rPr>
              <a:t>SAISIR LA DATE EN MAJUSCULE</a:t>
            </a:r>
            <a:endParaRPr lang="fr-FR" b="1">
              <a:solidFill>
                <a:srgbClr val="00034F"/>
              </a:solidFill>
              <a:latin typeface="Avenir Next LT Pro"/>
            </a:endParaRPr>
          </a:p>
        </p:txBody>
      </p:sp>
    </p:spTree>
    <p:extLst>
      <p:ext uri="{BB962C8B-B14F-4D97-AF65-F5344CB8AC3E}">
        <p14:creationId xmlns:p14="http://schemas.microsoft.com/office/powerpoint/2010/main" val="4247681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542764-CD49-D596-FCF7-443C5EB22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AA45EB89-0841-D217-AA49-C5EA30426843}"/>
              </a:ext>
            </a:extLst>
          </p:cNvPr>
          <p:cNvSpPr txBox="1"/>
          <p:nvPr/>
        </p:nvSpPr>
        <p:spPr>
          <a:xfrm>
            <a:off x="2703020" y="1918272"/>
            <a:ext cx="18546359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9600" b="1" dirty="0">
                <a:solidFill>
                  <a:srgbClr val="00034F"/>
                </a:solidFill>
                <a:latin typeface="Avenir Next LT Pro"/>
                <a:ea typeface="Calibri"/>
                <a:cs typeface="Calibri"/>
              </a:rPr>
              <a:t>Saisir ici le nom de l'évènement en minuscule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8F3C9F-6556-0D6C-ECD9-6728361B78AB}"/>
              </a:ext>
            </a:extLst>
          </p:cNvPr>
          <p:cNvSpPr/>
          <p:nvPr/>
        </p:nvSpPr>
        <p:spPr>
          <a:xfrm>
            <a:off x="2874044" y="6996182"/>
            <a:ext cx="3305060" cy="70212"/>
          </a:xfrm>
          <a:prstGeom prst="rect">
            <a:avLst/>
          </a:prstGeom>
          <a:solidFill>
            <a:srgbClr val="00034F"/>
          </a:solidFill>
          <a:ln>
            <a:solidFill>
              <a:srgbClr val="00034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E62D02A-2702-C9C7-F969-62377BA9F86F}"/>
              </a:ext>
            </a:extLst>
          </p:cNvPr>
          <p:cNvSpPr txBox="1"/>
          <p:nvPr/>
        </p:nvSpPr>
        <p:spPr>
          <a:xfrm>
            <a:off x="2726971" y="5414425"/>
            <a:ext cx="18546359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7000" b="1" dirty="0">
                <a:solidFill>
                  <a:srgbClr val="00034F"/>
                </a:solidFill>
                <a:latin typeface="Avenir Next LT Pro Light"/>
                <a:ea typeface="Calibri"/>
                <a:cs typeface="Calibri"/>
              </a:rPr>
              <a:t>Indiquer ici le lieu en minuscule</a:t>
            </a:r>
            <a:endParaRPr lang="fr-FR" sz="7000" dirty="0">
              <a:latin typeface="Avenir Next LT Pro Ligh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35582FB-F835-1361-3A80-51CDD8A65E9F}"/>
              </a:ext>
            </a:extLst>
          </p:cNvPr>
          <p:cNvSpPr txBox="1"/>
          <p:nvPr/>
        </p:nvSpPr>
        <p:spPr>
          <a:xfrm>
            <a:off x="2728762" y="10090808"/>
            <a:ext cx="18546359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7000" b="1" dirty="0">
                <a:solidFill>
                  <a:srgbClr val="00034F"/>
                </a:solidFill>
                <a:latin typeface="Avenir Next LT Pro Light"/>
                <a:ea typeface="Calibri"/>
                <a:cs typeface="Calibri"/>
              </a:rPr>
              <a:t>Indiquer l'horaire en minuscule</a:t>
            </a:r>
            <a:endParaRPr lang="fr-FR" sz="7000" dirty="0">
              <a:latin typeface="Avenir Next LT Pro Ligh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F4C691-B7D7-E541-545E-E1AA43D95984}"/>
              </a:ext>
            </a:extLst>
          </p:cNvPr>
          <p:cNvSpPr/>
          <p:nvPr/>
        </p:nvSpPr>
        <p:spPr>
          <a:xfrm>
            <a:off x="2868167" y="8204619"/>
            <a:ext cx="14674431" cy="11802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AAE6759-5A13-89AF-727F-CDF3D7CBD1EF}"/>
              </a:ext>
            </a:extLst>
          </p:cNvPr>
          <p:cNvSpPr txBox="1"/>
          <p:nvPr/>
        </p:nvSpPr>
        <p:spPr>
          <a:xfrm>
            <a:off x="3151530" y="8220255"/>
            <a:ext cx="14184344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7000" b="1" dirty="0">
                <a:solidFill>
                  <a:srgbClr val="00034F"/>
                </a:solidFill>
                <a:latin typeface="Avenir Next LT Pro"/>
                <a:ea typeface="Calibri"/>
                <a:cs typeface="Calibri"/>
              </a:rPr>
              <a:t>SAISIR LA DATE EN MAJUSCULE</a:t>
            </a:r>
            <a:endParaRPr lang="fr-FR" b="1">
              <a:solidFill>
                <a:srgbClr val="00034F"/>
              </a:solidFill>
              <a:latin typeface="Avenir Next LT Pro"/>
            </a:endParaRPr>
          </a:p>
        </p:txBody>
      </p:sp>
    </p:spTree>
    <p:extLst>
      <p:ext uri="{BB962C8B-B14F-4D97-AF65-F5344CB8AC3E}">
        <p14:creationId xmlns:p14="http://schemas.microsoft.com/office/powerpoint/2010/main" val="4199193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27FAF8-4917-5397-0F75-9CD05FE15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F62913A4-485B-301D-BB3F-9982FA0F7267}"/>
              </a:ext>
            </a:extLst>
          </p:cNvPr>
          <p:cNvSpPr txBox="1"/>
          <p:nvPr/>
        </p:nvSpPr>
        <p:spPr>
          <a:xfrm>
            <a:off x="2703020" y="1918272"/>
            <a:ext cx="18546359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9600" b="1" dirty="0">
                <a:solidFill>
                  <a:srgbClr val="00034F"/>
                </a:solidFill>
                <a:latin typeface="Avenir Next LT Pro"/>
                <a:ea typeface="Calibri"/>
                <a:cs typeface="Calibri"/>
              </a:rPr>
              <a:t>Saisir ici le nom de l'évènement en minuscule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0BAD527-FFA0-29DB-4A03-09688B9A74AF}"/>
              </a:ext>
            </a:extLst>
          </p:cNvPr>
          <p:cNvSpPr/>
          <p:nvPr/>
        </p:nvSpPr>
        <p:spPr>
          <a:xfrm>
            <a:off x="2874044" y="6996182"/>
            <a:ext cx="3305060" cy="70212"/>
          </a:xfrm>
          <a:prstGeom prst="rect">
            <a:avLst/>
          </a:prstGeom>
          <a:solidFill>
            <a:srgbClr val="00034F"/>
          </a:solidFill>
          <a:ln>
            <a:solidFill>
              <a:srgbClr val="00034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0ED5B39-602B-4CF6-66BD-E0990F83051F}"/>
              </a:ext>
            </a:extLst>
          </p:cNvPr>
          <p:cNvSpPr txBox="1"/>
          <p:nvPr/>
        </p:nvSpPr>
        <p:spPr>
          <a:xfrm>
            <a:off x="2726971" y="5414425"/>
            <a:ext cx="18546359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7000" b="1" dirty="0">
                <a:solidFill>
                  <a:srgbClr val="00034F"/>
                </a:solidFill>
                <a:latin typeface="Avenir Next LT Pro Light"/>
                <a:ea typeface="Calibri"/>
                <a:cs typeface="Calibri"/>
              </a:rPr>
              <a:t>Indiquer ici le lieu en minuscule</a:t>
            </a:r>
            <a:endParaRPr lang="fr-FR" sz="7000" dirty="0">
              <a:latin typeface="Avenir Next LT Pro Ligh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54164D3-55FB-5D29-8A88-136E61254193}"/>
              </a:ext>
            </a:extLst>
          </p:cNvPr>
          <p:cNvSpPr txBox="1"/>
          <p:nvPr/>
        </p:nvSpPr>
        <p:spPr>
          <a:xfrm>
            <a:off x="2728762" y="10090808"/>
            <a:ext cx="18546359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7000" b="1" dirty="0">
                <a:solidFill>
                  <a:srgbClr val="00034F"/>
                </a:solidFill>
                <a:latin typeface="Avenir Next LT Pro Light"/>
                <a:ea typeface="Calibri"/>
                <a:cs typeface="Calibri"/>
              </a:rPr>
              <a:t>Indiquer l'horaire en minuscule</a:t>
            </a:r>
            <a:endParaRPr lang="fr-FR" sz="7000" dirty="0">
              <a:latin typeface="Avenir Next LT Pro Ligh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235EAB-9EFC-102F-AF56-1F574D3C110D}"/>
              </a:ext>
            </a:extLst>
          </p:cNvPr>
          <p:cNvSpPr/>
          <p:nvPr/>
        </p:nvSpPr>
        <p:spPr>
          <a:xfrm>
            <a:off x="2868167" y="8204619"/>
            <a:ext cx="14674431" cy="11802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8D2A6016-3CD0-4E72-7B85-DAA072E4EC46}"/>
              </a:ext>
            </a:extLst>
          </p:cNvPr>
          <p:cNvSpPr txBox="1"/>
          <p:nvPr/>
        </p:nvSpPr>
        <p:spPr>
          <a:xfrm>
            <a:off x="3151530" y="8220255"/>
            <a:ext cx="14184344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7000" b="1" dirty="0">
                <a:solidFill>
                  <a:srgbClr val="00034F"/>
                </a:solidFill>
                <a:latin typeface="Avenir Next LT Pro"/>
                <a:ea typeface="Calibri"/>
                <a:cs typeface="Calibri"/>
              </a:rPr>
              <a:t>SAISIR LA DATE EN MAJUSCULE</a:t>
            </a:r>
            <a:endParaRPr lang="fr-FR" b="1">
              <a:solidFill>
                <a:srgbClr val="00034F"/>
              </a:solidFill>
              <a:latin typeface="Avenir Next LT Pro"/>
            </a:endParaRPr>
          </a:p>
        </p:txBody>
      </p:sp>
    </p:spTree>
    <p:extLst>
      <p:ext uri="{BB962C8B-B14F-4D97-AF65-F5344CB8AC3E}">
        <p14:creationId xmlns:p14="http://schemas.microsoft.com/office/powerpoint/2010/main" val="2520660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F8116CC-0CAF-79B1-0BCC-09A5F99E1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7FC38EA8-8676-6804-3186-19C632D99519}"/>
              </a:ext>
            </a:extLst>
          </p:cNvPr>
          <p:cNvSpPr txBox="1"/>
          <p:nvPr/>
        </p:nvSpPr>
        <p:spPr>
          <a:xfrm>
            <a:off x="2703020" y="1918272"/>
            <a:ext cx="18546359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9600" b="1" dirty="0">
                <a:solidFill>
                  <a:srgbClr val="FFFFFF"/>
                </a:solidFill>
                <a:latin typeface="Avenir Next LT Pro"/>
                <a:ea typeface="Calibri"/>
                <a:cs typeface="Calibri"/>
              </a:rPr>
              <a:t>Saisir ici le nom de l'évènement en minuscule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2B6016A-FE44-A27B-BADA-46AE7D64909D}"/>
              </a:ext>
            </a:extLst>
          </p:cNvPr>
          <p:cNvSpPr/>
          <p:nvPr/>
        </p:nvSpPr>
        <p:spPr>
          <a:xfrm>
            <a:off x="2874044" y="6996182"/>
            <a:ext cx="3305060" cy="702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968BDBC-11E2-33EF-EEF1-11456741E40D}"/>
              </a:ext>
            </a:extLst>
          </p:cNvPr>
          <p:cNvSpPr txBox="1"/>
          <p:nvPr/>
        </p:nvSpPr>
        <p:spPr>
          <a:xfrm>
            <a:off x="2726971" y="5414425"/>
            <a:ext cx="18546359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7000" b="1" dirty="0">
                <a:solidFill>
                  <a:srgbClr val="FFFFFF"/>
                </a:solidFill>
                <a:latin typeface="Avenir Next LT Pro Light"/>
                <a:ea typeface="Calibri"/>
                <a:cs typeface="Calibri"/>
              </a:rPr>
              <a:t>Indiquer ici le lieu en minuscule</a:t>
            </a:r>
            <a:endParaRPr lang="fr-FR" sz="7000" dirty="0">
              <a:solidFill>
                <a:srgbClr val="FFFFFF"/>
              </a:solidFill>
              <a:latin typeface="Avenir Next LT Pro Light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622F9B4-5DE1-6873-DF2C-C41E746813AA}"/>
              </a:ext>
            </a:extLst>
          </p:cNvPr>
          <p:cNvSpPr txBox="1"/>
          <p:nvPr/>
        </p:nvSpPr>
        <p:spPr>
          <a:xfrm>
            <a:off x="2728762" y="10090808"/>
            <a:ext cx="18546359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7000" b="1" dirty="0">
                <a:solidFill>
                  <a:srgbClr val="FFFFFF"/>
                </a:solidFill>
                <a:latin typeface="Avenir Next LT Pro Light"/>
                <a:ea typeface="Calibri"/>
                <a:cs typeface="Calibri"/>
              </a:rPr>
              <a:t>Indiquer l'horaire en minuscule</a:t>
            </a:r>
            <a:endParaRPr lang="fr-FR" sz="7000" dirty="0">
              <a:solidFill>
                <a:srgbClr val="FFFFFF"/>
              </a:solidFill>
              <a:latin typeface="Avenir Next LT Pro Ligh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BE62EC0-2DCB-FFC8-2573-44E47562C964}"/>
              </a:ext>
            </a:extLst>
          </p:cNvPr>
          <p:cNvSpPr/>
          <p:nvPr/>
        </p:nvSpPr>
        <p:spPr>
          <a:xfrm>
            <a:off x="2868167" y="8204619"/>
            <a:ext cx="14674431" cy="11802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8805A5F-F263-640B-D5F9-AAFF87B2B09D}"/>
              </a:ext>
            </a:extLst>
          </p:cNvPr>
          <p:cNvSpPr txBox="1"/>
          <p:nvPr/>
        </p:nvSpPr>
        <p:spPr>
          <a:xfrm>
            <a:off x="3151530" y="8220255"/>
            <a:ext cx="14184344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7000" b="1" dirty="0">
                <a:solidFill>
                  <a:srgbClr val="00034F"/>
                </a:solidFill>
                <a:latin typeface="Avenir Next LT Pro"/>
                <a:ea typeface="Calibri"/>
                <a:cs typeface="Calibri"/>
              </a:rPr>
              <a:t>SAISIR LA DATE EN MAJUSCULE</a:t>
            </a:r>
            <a:endParaRPr lang="fr-FR" b="1">
              <a:solidFill>
                <a:srgbClr val="00034F"/>
              </a:solidFill>
              <a:latin typeface="Avenir Next LT Pro"/>
            </a:endParaRPr>
          </a:p>
        </p:txBody>
      </p:sp>
    </p:spTree>
    <p:extLst>
      <p:ext uri="{BB962C8B-B14F-4D97-AF65-F5344CB8AC3E}">
        <p14:creationId xmlns:p14="http://schemas.microsoft.com/office/powerpoint/2010/main" val="8838706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/>
  <cp:lastModifiedBy/>
  <cp:revision>106</cp:revision>
  <dcterms:created xsi:type="dcterms:W3CDTF">2024-01-18T20:41:59Z</dcterms:created>
  <dcterms:modified xsi:type="dcterms:W3CDTF">2024-01-19T07:51:48Z</dcterms:modified>
</cp:coreProperties>
</file>